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10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6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96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098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94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92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20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581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861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67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79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B394C-C386-0DEB-484C-BE086C039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269" y="516548"/>
            <a:ext cx="10058400" cy="3566160"/>
          </a:xfrm>
        </p:spPr>
        <p:txBody>
          <a:bodyPr>
            <a:normAutofit/>
          </a:bodyPr>
          <a:lstStyle/>
          <a:p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СТРУКТУРНЫЕ СХЕМЫ АВТОМАТИЗИРОВАННЫХ СИСТЕМ УПРАВЛЕНИЯ</a:t>
            </a:r>
            <a:endParaRPr lang="ru-RU" sz="6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DB7F2E-950B-0C0D-F930-AFA607EC91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5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96037-EC6C-F176-9DD4-A7804BF5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4CDBE8-65F6-5407-A2EC-5DD568E9D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861391"/>
            <a:ext cx="10241280" cy="5007703"/>
          </a:xfrm>
        </p:spPr>
        <p:txBody>
          <a:bodyPr>
            <a:normAutofit/>
          </a:bodyPr>
          <a:lstStyle/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Графическое изображение структуры управления называется структурной схемой. 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структурной схеме отображаются в общем виде основные решения проекта по функциональной, организационной и технической структурам автоматизированной системой управления технологическим процессом с соблюдением иерархии системы.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Хотя исходные данные для выбора структуры управления и ее иерархии с той или иной степенью детализации оговариваются заказчиком при выдаче задания на проектирование, полная структура управления должна разрабатываться проектной организацией.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67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4B532C-AAA1-2FC6-AC0B-05FA260CC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850881-6034-0A3F-A1B4-1BD06CCBE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115" y="142461"/>
            <a:ext cx="10548730" cy="6573078"/>
          </a:xfrm>
        </p:spPr>
        <p:txBody>
          <a:bodyPr>
            <a:normAutofit/>
          </a:bodyPr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Структурные схемы АСУ ТП</a:t>
            </a:r>
            <a:endParaRPr lang="ru-RU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215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соответствии с требованиями РТМ 25.240-76 на ней показывают: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215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технологические подразделения (отделения, участки, цеха, производства);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215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пункты контроля и управления (местные щиты, операторские и диспетчерские пункты, блочные щиты и т.д.);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215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технологический (эксплуатационный) персонал и дополнительные специальные службы, обеспечивающие оперативное управление и функционирование объекта;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215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основные функции и технические средства, обеспечивающие их реализацию 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каждом пункте контроля и управления;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взаимосвязь между подразделениями ТОУ, пунктов контроля и управления и персонала и с вышестоящей АСУ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3316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012CD-2EC9-1740-FC85-659BF69AA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642" y="424026"/>
            <a:ext cx="10694505" cy="796053"/>
          </a:xfrm>
        </p:spPr>
        <p:txBody>
          <a:bodyPr>
            <a:normAutofit/>
          </a:bodyPr>
          <a:lstStyle/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построения структурных схем АСУ ТП</a:t>
            </a:r>
            <a:endParaRPr lang="ru-RU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6E336-59D8-2ED7-B4F7-F15F34B1B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755" y="5221356"/>
            <a:ext cx="726219" cy="992294"/>
          </a:xfrm>
        </p:spPr>
        <p:txBody>
          <a:bodyPr/>
          <a:lstStyle/>
          <a:p>
            <a:r>
              <a:rPr lang="ru-RU" dirty="0"/>
              <a:t> 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BE22098-35CC-E02E-1D4F-5D24C6A20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687" y="1365853"/>
            <a:ext cx="7780625" cy="474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651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54485-9111-4D42-D73E-CBE14F48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32" y="940904"/>
            <a:ext cx="3617844" cy="2611231"/>
          </a:xfrm>
        </p:spPr>
        <p:txBody>
          <a:bodyPr>
            <a:normAutofit fontScale="90000"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Структурная схема комплекса технических средств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E7641-4EA8-F378-74C8-34259F50F18E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1097280" y="5905499"/>
            <a:ext cx="135172" cy="177249"/>
          </a:xfrm>
        </p:spPr>
        <p:txBody>
          <a:bodyPr>
            <a:normAutofit fontScale="25000" lnSpcReduction="20000"/>
          </a:bodyPr>
          <a:lstStyle/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dirty="0"/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99E7F54-D622-B4FB-D7AC-CF3E4C15C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551" y="154955"/>
            <a:ext cx="7320128" cy="604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92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B957E-79C4-AB03-CF46-94CBCBBA2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609600"/>
            <a:ext cx="10058400" cy="690438"/>
          </a:xfrm>
        </p:spPr>
        <p:txBody>
          <a:bodyPr>
            <a:normAutofit fontScale="90000"/>
          </a:bodyPr>
          <a:lstStyle/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Структурные схемы локальных САР</a:t>
            </a:r>
            <a:endParaRPr lang="ru-RU" sz="4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7B4E6A-2FED-B4EA-258A-51A8C4D0CCB3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11476382" y="1563757"/>
            <a:ext cx="182217" cy="281977"/>
          </a:xfrm>
        </p:spPr>
        <p:txBody>
          <a:bodyPr>
            <a:normAutofit fontScale="40000" lnSpcReduction="20000"/>
          </a:bodyPr>
          <a:lstStyle/>
          <a:p>
            <a:pPr indent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3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3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D167B5D-5EF4-FAE8-C2EF-832E7B84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493" y="1845734"/>
            <a:ext cx="6768106" cy="3462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913144-E2DD-1819-2B8C-1C48ED0FD043}"/>
              </a:ext>
            </a:extLst>
          </p:cNvPr>
          <p:cNvSpPr txBox="1"/>
          <p:nvPr/>
        </p:nvSpPr>
        <p:spPr>
          <a:xfrm>
            <a:off x="533401" y="2069290"/>
            <a:ext cx="4357092" cy="360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Унифицированным сигналом связи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называется такой сигнал, у которого вид носителя информации, информационный параметр и диапазон его изменения не зависит от вида измеряемой величины и метода измерения и является одинаковым для различных измерительных преобразователей и диапазонов измерения их входных величин.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38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4174C1-1E98-B37B-E585-42E80B62A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568" y="233595"/>
            <a:ext cx="10058400" cy="1450757"/>
          </a:xfrm>
        </p:spPr>
        <p:txBody>
          <a:bodyPr>
            <a:normAutofit/>
          </a:bodyPr>
          <a:lstStyle/>
          <a:p>
            <a:pPr indent="450215" algn="ctr">
              <a:lnSpc>
                <a:spcPct val="115000"/>
              </a:lnSpc>
              <a:spcAft>
                <a:spcPts val="600"/>
              </a:spcAf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Структурная схема измерения температуры с передачей естественного сигнала</a:t>
            </a:r>
            <a:endParaRPr lang="ru-RU" sz="3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AC2B10-D9D2-FC75-54ED-FD7A1C5406E6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1155679" y="5261112"/>
            <a:ext cx="45719" cy="607981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90C36DE-BA82-D0DD-685E-7C65DEAA8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032" y="2284823"/>
            <a:ext cx="9793936" cy="279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99679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40</TotalTime>
  <Words>243</Words>
  <Application>Microsoft Office PowerPoint</Application>
  <PresentationFormat>Широкоэкранный</PresentationFormat>
  <Paragraphs>23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Calibri</vt:lpstr>
      <vt:lpstr>Calibri Light</vt:lpstr>
      <vt:lpstr>Times New Roman</vt:lpstr>
      <vt:lpstr>Ретро</vt:lpstr>
      <vt:lpstr>СТРУКТУРНЫЕ СХЕМЫ АВТОМАТИЗИРОВАННЫХ СИСТЕМ УПРАВЛЕНИЯ</vt:lpstr>
      <vt:lpstr> </vt:lpstr>
      <vt:lpstr> </vt:lpstr>
      <vt:lpstr>Способы построения структурных схем АСУ ТП</vt:lpstr>
      <vt:lpstr>  Структурная схема комплекса технических средств </vt:lpstr>
      <vt:lpstr>Структурные схемы локальных САР</vt:lpstr>
      <vt:lpstr>Структурная схема измерения температуры с передачей естественного сигнала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ПРОЕКТИРОВАНИЯ. ПРОЕКТНАЯ ДОКУМЕНТАЦИЯ </dc:title>
  <dc:creator>Жунисбеков Нартай</dc:creator>
  <cp:lastModifiedBy>Жунисбеков Нартай</cp:lastModifiedBy>
  <cp:revision>3</cp:revision>
  <dcterms:created xsi:type="dcterms:W3CDTF">2022-11-06T12:36:09Z</dcterms:created>
  <dcterms:modified xsi:type="dcterms:W3CDTF">2022-11-06T16:40:53Z</dcterms:modified>
</cp:coreProperties>
</file>